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6" d="100"/>
          <a:sy n="96" d="100"/>
        </p:scale>
        <p:origin x="672" y="56"/>
      </p:cViewPr>
      <p:guideLst>
        <p:guide orient="horz" pos="2160"/>
        <p:guide pos="383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9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2.xml"/><Relationship Id="rId4" Type="http://schemas.openxmlformats.org/officeDocument/2006/relationships/tags" Target="../tags/tag6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en-US"/>
              <a:t>Click to edit title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en-US"/>
              <a:t>Click to edit title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lid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255"/>
            <a:ext cx="12192000" cy="684085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55"/>
            <a:ext cx="12192000" cy="684085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90"/>
            <a:ext cx="12192000" cy="683958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55"/>
            <a:ext cx="12192000" cy="684085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55"/>
            <a:ext cx="12192000" cy="684085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90"/>
            <a:ext cx="12192000" cy="68402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71CAC0F-07C9-A04E-A895-0778323202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144" y="0"/>
            <a:ext cx="121991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360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55"/>
            <a:ext cx="12192000" cy="684085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90"/>
            <a:ext cx="12192000" cy="684022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55"/>
            <a:ext cx="12192000" cy="684085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55"/>
            <a:ext cx="12192000" cy="684085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081_1*a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081_1*b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530</TotalTime>
  <Words>0</Words>
  <Application>Microsoft Office PowerPoint</Application>
  <PresentationFormat>Widescreen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Wingdings</vt:lpstr>
      <vt:lpstr>WPS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Blank Presentation</dc:title>
  <dc:creator>James Nyawo</dc:creator>
  <cp:lastModifiedBy>Rizqah MacGirlley</cp:lastModifiedBy>
  <cp:revision>2</cp:revision>
  <dcterms:created xsi:type="dcterms:W3CDTF">2026-10-08T14:22:03Z</dcterms:created>
  <dcterms:modified xsi:type="dcterms:W3CDTF">2026-10-09T04:27:37Z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1033-12.1.0.28485</vt:lpwstr>
  </property>
  <property fmtid="{D5CDD505-2E9C-101B-9397-08002B2CF9AE}" pid="3" name="ICV">
    <vt:lpwstr>ACEA582197D546518A96E310E940C334_11</vt:lpwstr>
  </property>
</Properties>
</file>